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8"/>
  </p:normalViewPr>
  <p:slideViewPr>
    <p:cSldViewPr snapToGrid="0" showGuides="1">
      <p:cViewPr varScale="1">
        <p:scale>
          <a:sx n="100" d="100"/>
          <a:sy n="100" d="100"/>
        </p:scale>
        <p:origin x="1096" y="4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DB3FD3-FF94-7324-81E9-CB668A322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37712CC-86A3-AE34-7E6F-CC2C4C3D71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622B75-5867-5880-9865-04E15ABD5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6E48-CF29-1E4A-AA80-810C052307B1}" type="datetimeFigureOut">
              <a:rPr lang="de-DE" smtClean="0"/>
              <a:t>03.11.25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2D2894-6FCE-8C91-563D-C79B302CE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62E2161-7758-C549-A50B-4E1A60FC5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C0BB5-0B7C-DE4E-8DCD-012EF982E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311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413350-9649-F79C-820D-2150D43CE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494CBD8-10F9-2A5B-FF27-4CDCDB6AA5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1955CC-99C9-0828-A897-3CC39D1DA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6E48-CF29-1E4A-AA80-810C052307B1}" type="datetimeFigureOut">
              <a:rPr lang="de-DE" smtClean="0"/>
              <a:t>03.11.25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A62FAF-9BC0-125E-06B5-D2BE54DFE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50AB25A-959E-6AB6-1026-237F887BF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C0BB5-0B7C-DE4E-8DCD-012EF982E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0901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75D6FB8-6B24-CFCC-510B-AD6082FEBD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9B04752-356A-EAAB-BBEA-A1D65346F7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D29DE9-168E-325D-D879-964DE973A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6E48-CF29-1E4A-AA80-810C052307B1}" type="datetimeFigureOut">
              <a:rPr lang="de-DE" smtClean="0"/>
              <a:t>03.11.25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164560-3F47-340D-31EF-7605C2296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BCD1F4-FB09-3947-9B19-C264549AA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C0BB5-0B7C-DE4E-8DCD-012EF982E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3221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D136A8-B8E5-A0AE-B6FC-1DE804D87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D2EBE5-1AF4-DC42-3B2F-15E5D69ED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4F3757-FD7E-B384-13B0-81032FEAA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6E48-CF29-1E4A-AA80-810C052307B1}" type="datetimeFigureOut">
              <a:rPr lang="de-DE" smtClean="0"/>
              <a:t>03.11.25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683554-3CA2-1360-92E7-586E12D09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5F0460-DE5A-9045-DEEE-99C613C67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C0BB5-0B7C-DE4E-8DCD-012EF982E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7584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BDB5FC-F403-F5E1-B60E-617B9AA95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1AC7FCE-84FE-F88E-FD2B-18F331339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62AA6B-EB57-DDF8-9C39-57672AC9A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6E48-CF29-1E4A-AA80-810C052307B1}" type="datetimeFigureOut">
              <a:rPr lang="de-DE" smtClean="0"/>
              <a:t>03.11.25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4469D9-A613-53F3-533E-19D349973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CBBB40F-233C-B52E-BDBF-4308D27D6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C0BB5-0B7C-DE4E-8DCD-012EF982E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8211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F471DB-87F8-8C8D-429C-7BCCE9111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025657-CE7E-83CD-05B1-363D3EF217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9D58F54-1233-6D87-29D9-6E21FD7AC4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3BA9CF5-05B3-9768-255F-E9786E827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6E48-CF29-1E4A-AA80-810C052307B1}" type="datetimeFigureOut">
              <a:rPr lang="de-DE" smtClean="0"/>
              <a:t>03.11.25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B206A6A-2C2F-CFD0-0DBE-F63EE07A7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D399D4-B8D5-43CB-67F3-6B79BB33F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C0BB5-0B7C-DE4E-8DCD-012EF982E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3854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F5144C-E68C-669E-8FE8-9E449B47F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28F66CA-CC8E-0F1D-91A3-29931A8FE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B640C99-9A97-0307-12A5-B456D2675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82D8FE0-60D6-A6F4-2B5D-C4447DAFA4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D912C5B-0546-9120-F1A7-335571F677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92477D6-4EF3-E57D-771E-B7EEB2228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6E48-CF29-1E4A-AA80-810C052307B1}" type="datetimeFigureOut">
              <a:rPr lang="de-DE" smtClean="0"/>
              <a:t>03.11.25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4BF914C-B41A-78DA-05A1-3B0D46E89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049ADA9-88B9-2527-ADBA-5DA0C603E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C0BB5-0B7C-DE4E-8DCD-012EF982E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441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D69D7B-4DC3-DB86-90AB-1D440B89E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1F28B46-17CB-B2BA-7888-12E80638D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6E48-CF29-1E4A-AA80-810C052307B1}" type="datetimeFigureOut">
              <a:rPr lang="de-DE" smtClean="0"/>
              <a:t>03.11.25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A4CDA2C-448C-102D-83C4-179F4D6A3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B2FEDC6-8F61-0847-D811-1AA88CF52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C0BB5-0B7C-DE4E-8DCD-012EF982E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703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BB3588D-DD1C-0C66-BB96-9DA348E9B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6E48-CF29-1E4A-AA80-810C052307B1}" type="datetimeFigureOut">
              <a:rPr lang="de-DE" smtClean="0"/>
              <a:t>03.11.25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05C9D81-801A-5599-AC0F-25BFBA8A6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431598C-4EF6-92D6-4130-33E5120F6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C0BB5-0B7C-DE4E-8DCD-012EF982E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0505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A3D39A-64EE-97A6-FF4E-EAE115E64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B18A5BB-3852-64E8-93CA-868BA3B81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EABF520-8CC2-D2B2-C24E-12F653BA5F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C980D06-E679-ECF0-EA8F-251D1C53F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6E48-CF29-1E4A-AA80-810C052307B1}" type="datetimeFigureOut">
              <a:rPr lang="de-DE" smtClean="0"/>
              <a:t>03.11.25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6D65939-636C-5F60-CE6B-78C83A3F2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231790D-8227-0FB3-02CE-1FD8E4AED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C0BB5-0B7C-DE4E-8DCD-012EF982E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1098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E5C77D-5A00-289B-62D7-0EA466F6A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BD70296-0783-E20F-5F9D-27FAC4F7E2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043ED45-FDBA-654C-DC12-615A97388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2F34CDA-3F07-3A93-DCC0-88599D923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96E48-CF29-1E4A-AA80-810C052307B1}" type="datetimeFigureOut">
              <a:rPr lang="de-DE" smtClean="0"/>
              <a:t>03.11.25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32F1C50-1D04-EF32-5410-5FD18FC5B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735BD80-A993-598F-5B38-39B025CE3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C0BB5-0B7C-DE4E-8DCD-012EF982E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6743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AC49AE5-D600-6698-05B5-E13D74B93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8671ACF-4704-ADA7-7480-B88440453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2599CA-896B-B36F-629D-20204C7516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296E48-CF29-1E4A-AA80-810C052307B1}" type="datetimeFigureOut">
              <a:rPr lang="de-DE" smtClean="0"/>
              <a:t>03.11.25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86C88D-1B1E-3753-824D-9DC273E383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EAA877B-1E57-9358-FAE4-084CB2B5C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3C0BB5-0B7C-DE4E-8DCD-012EF982E7B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7638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off-road-schmiede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F40A13-37D3-5DCF-0C3E-9B7EC33CE4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700" y="2692401"/>
            <a:ext cx="12052300" cy="2387600"/>
          </a:xfrm>
        </p:spPr>
        <p:txBody>
          <a:bodyPr>
            <a:normAutofit fontScale="90000"/>
          </a:bodyPr>
          <a:lstStyle/>
          <a:p>
            <a:r>
              <a:rPr lang="de-DE" b="1" i="1" dirty="0"/>
              <a:t>Diese Website wird aktuell überarbeitet</a:t>
            </a:r>
            <a:br>
              <a:rPr lang="de-DE" dirty="0"/>
            </a:br>
            <a:br>
              <a:rPr lang="de-DE" dirty="0"/>
            </a:br>
            <a:r>
              <a:rPr lang="de-DE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Erreichbarkeit:</a:t>
            </a:r>
            <a:br>
              <a:rPr lang="de-DE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de-DE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E-Mail</a:t>
            </a:r>
            <a:r>
              <a:rPr lang="de-DE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info@off-road-schmiede.com</a:t>
            </a:r>
            <a:br>
              <a:rPr lang="de-DE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de-DE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Mobil</a:t>
            </a:r>
            <a:r>
              <a:rPr lang="de-DE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+49 160 2804639</a:t>
            </a:r>
            <a:br>
              <a:rPr lang="de-DE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de-DE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3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YouTube  </a:t>
            </a:r>
            <a:r>
              <a:rPr lang="de-DE" sz="3600" b="1" dirty="0">
                <a:solidFill>
                  <a:srgbClr val="46788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https://</a:t>
            </a:r>
            <a:r>
              <a:rPr lang="de-DE" sz="3600" b="1" dirty="0" err="1">
                <a:solidFill>
                  <a:srgbClr val="46788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shorturl.at</a:t>
            </a:r>
            <a:r>
              <a:rPr lang="de-DE" sz="3600" b="1" dirty="0">
                <a:solidFill>
                  <a:srgbClr val="46788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/T5JvV</a:t>
            </a:r>
            <a:endParaRPr lang="de-DE" sz="36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261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Macintosh PowerPoint</Application>
  <PresentationFormat>Breitbild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Verdana</vt:lpstr>
      <vt:lpstr>Office</vt:lpstr>
      <vt:lpstr>Diese Website wird aktuell überarbeitet  Erreichbarkeit:  E-Mail info@off-road-schmiede.com  Mobil+49 160 2804639  YouTube  https://shorturl.at/T5JvV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Alexandra Haase-Uitz</dc:creator>
  <cp:lastModifiedBy>Alexandra Haase-Uitz</cp:lastModifiedBy>
  <cp:revision>1</cp:revision>
  <dcterms:created xsi:type="dcterms:W3CDTF">2025-11-03T10:51:05Z</dcterms:created>
  <dcterms:modified xsi:type="dcterms:W3CDTF">2025-11-03T11:00:48Z</dcterms:modified>
</cp:coreProperties>
</file>